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9ABE-0C42-42EC-93A3-2AE314EB165C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CED2-C9A9-409F-A413-9E521CF519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23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9ABE-0C42-42EC-93A3-2AE314EB165C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CED2-C9A9-409F-A413-9E521CF519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65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9ABE-0C42-42EC-93A3-2AE314EB165C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CED2-C9A9-409F-A413-9E521CF519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79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9ABE-0C42-42EC-93A3-2AE314EB165C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CED2-C9A9-409F-A413-9E521CF519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481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9ABE-0C42-42EC-93A3-2AE314EB165C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CED2-C9A9-409F-A413-9E521CF519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598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9ABE-0C42-42EC-93A3-2AE314EB165C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CED2-C9A9-409F-A413-9E521CF519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5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9ABE-0C42-42EC-93A3-2AE314EB165C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CED2-C9A9-409F-A413-9E521CF519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420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9ABE-0C42-42EC-93A3-2AE314EB165C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CED2-C9A9-409F-A413-9E521CF519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43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9ABE-0C42-42EC-93A3-2AE314EB165C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CED2-C9A9-409F-A413-9E521CF519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00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9ABE-0C42-42EC-93A3-2AE314EB165C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CED2-C9A9-409F-A413-9E521CF519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813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9ABE-0C42-42EC-93A3-2AE314EB165C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CED2-C9A9-409F-A413-9E521CF519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180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39ABE-0C42-42EC-93A3-2AE314EB165C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6CED2-C9A9-409F-A413-9E521CF519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2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32656"/>
            <a:ext cx="9107488" cy="6120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724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jd</dc:creator>
  <cp:lastModifiedBy>jd</cp:lastModifiedBy>
  <cp:revision>2</cp:revision>
  <dcterms:created xsi:type="dcterms:W3CDTF">2015-02-20T18:18:07Z</dcterms:created>
  <dcterms:modified xsi:type="dcterms:W3CDTF">2015-02-20T18:20:12Z</dcterms:modified>
</cp:coreProperties>
</file>